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2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10/24/16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Investigative Journalism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12: Mentoring Oneself to a Pro to Envision the Arc of Investigative Reporting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9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Research to find some particularly strong information–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t could be from a text (print or online), from an interview, or from a survey.</a:t>
            </a:r>
          </a:p>
          <a:p>
            <a:pPr lvl="1"/>
            <a:r>
              <a:rPr lang="en-US" dirty="0" smtClean="0"/>
              <a:t>It could be background information or another example of the issue you want to explore.</a:t>
            </a:r>
          </a:p>
          <a:p>
            <a:r>
              <a:rPr lang="en-US" dirty="0" smtClean="0"/>
              <a:t>Do research and generate notes in your writer’s notebook.</a:t>
            </a:r>
          </a:p>
          <a:p>
            <a:r>
              <a:rPr lang="en-US" dirty="0" smtClean="0"/>
              <a:t>Then write that part up, really trying to explain that information or evidence.</a:t>
            </a:r>
          </a:p>
          <a:p>
            <a:pPr lvl="1"/>
            <a:r>
              <a:rPr lang="en-US" dirty="0" smtClean="0"/>
              <a:t>Try to write at least half a page of analytical text.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008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Your Next Move as a Journalist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Your next step is to add extensive research from sources to your work, making you an investigative reporter.</a:t>
            </a:r>
          </a:p>
          <a:p>
            <a:r>
              <a:rPr lang="en-US" dirty="0" smtClean="0"/>
              <a:t>When writers get a feeling there is more to the story, that a story is just the tip of a bigger iceberg, they begin to set themselves tasks.</a:t>
            </a:r>
          </a:p>
          <a:p>
            <a:pPr lvl="1"/>
            <a:r>
              <a:rPr lang="en-US" dirty="0" smtClean="0"/>
              <a:t>They make plans for which story they’ll write as well as what additional work they’ll do to be able to research and tell a bigger story.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759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Mentor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We’re going to read an investigative piece to help us figure out what investigative journalists do when they fell that there is more to a story.</a:t>
            </a:r>
          </a:p>
          <a:p>
            <a:r>
              <a:rPr lang="en-US" dirty="0" smtClean="0"/>
              <a:t>We will analyze the mentor text to find out the following:</a:t>
            </a:r>
          </a:p>
          <a:p>
            <a:pPr lvl="1"/>
            <a:r>
              <a:rPr lang="en-US" dirty="0" smtClean="0"/>
              <a:t>What can I learn about the kinds of research, writing, and thinking work that investigative journalists do that I could do as well?</a:t>
            </a:r>
          </a:p>
          <a:p>
            <a:r>
              <a:rPr lang="en-US" dirty="0"/>
              <a:t>In this piece, the writer does a variety of research to follow up on a story.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519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Investigative Journalists Explore the Bigger Story by…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Researching background such as context and causes.</a:t>
            </a:r>
          </a:p>
          <a:p>
            <a:r>
              <a:rPr lang="en-US" dirty="0" smtClean="0"/>
              <a:t>Tracing possibly implications (consequences).</a:t>
            </a:r>
          </a:p>
          <a:p>
            <a:r>
              <a:rPr lang="en-US" dirty="0" smtClean="0"/>
              <a:t>Gathering facts and statistics.</a:t>
            </a:r>
          </a:p>
          <a:p>
            <a:r>
              <a:rPr lang="en-US" dirty="0" smtClean="0"/>
              <a:t>Getting quotes from experts.</a:t>
            </a:r>
          </a:p>
          <a:p>
            <a:r>
              <a:rPr lang="en-US" dirty="0" smtClean="0"/>
              <a:t>Collecting other examples in the media.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247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Statistics to Add 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“Numbers never lie” is an old saying that reflects the belief many people have that if something has numbers in it, it is easier to believe.</a:t>
            </a:r>
          </a:p>
          <a:p>
            <a:r>
              <a:rPr lang="en-US" dirty="0" smtClean="0"/>
              <a:t>Statistics give authority to your statements.</a:t>
            </a:r>
          </a:p>
          <a:p>
            <a:r>
              <a:rPr lang="en-US" dirty="0" smtClean="0"/>
              <a:t>Communicating with numbers provides solid evidence that makes your writing more believable.</a:t>
            </a:r>
          </a:p>
          <a:p>
            <a:r>
              <a:rPr lang="en-US" dirty="0" smtClean="0"/>
              <a:t>Statistics can be obtained from researching print and digital sources as well as conducting a survey.</a:t>
            </a:r>
          </a:p>
        </p:txBody>
      </p:sp>
    </p:spTree>
    <p:extLst>
      <p:ext uri="{BB962C8B-B14F-4D97-AF65-F5344CB8AC3E}">
        <p14:creationId xmlns:p14="http://schemas.microsoft.com/office/powerpoint/2010/main" val="378886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Gossip Survey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Have you ever been a victim of gossip? (A lot… never…sometimes)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Have you ever gossiped yourself? </a:t>
            </a:r>
            <a:r>
              <a:rPr lang="en-US" dirty="0"/>
              <a:t>? (A lot… never…sometimes)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Which of the following makes your feel the worst? Please circle.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Homework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Tripping in front of other kids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Finding out you had stuff in your teeth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Getting yelled at by a parent or teacher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Finding out kids gossiped about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759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Your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5-10 students.  Then you can say 4 out of 5 students… or 8 out of 10 students surveyed said…</a:t>
            </a:r>
          </a:p>
          <a:p>
            <a:r>
              <a:rPr lang="en-US" dirty="0" smtClean="0"/>
              <a:t>Don’t make the survey so long that you have no time to write it 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984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Take out your news story draft.</a:t>
            </a:r>
          </a:p>
          <a:p>
            <a:pPr lvl="1"/>
            <a:r>
              <a:rPr lang="en-US" dirty="0" smtClean="0"/>
              <a:t>What do you want to research more deeply?</a:t>
            </a:r>
          </a:p>
          <a:p>
            <a:pPr lvl="1"/>
            <a:r>
              <a:rPr lang="en-US" dirty="0" smtClean="0"/>
              <a:t>What questions do you have?</a:t>
            </a:r>
            <a:endParaRPr lang="en-US" dirty="0"/>
          </a:p>
          <a:p>
            <a:pPr lvl="1"/>
            <a:r>
              <a:rPr lang="en-US" dirty="0" smtClean="0"/>
              <a:t>Based on what you just learned about what investigative journalists do, what work lies ahead for you?</a:t>
            </a:r>
          </a:p>
          <a:p>
            <a:r>
              <a:rPr lang="en-US" dirty="0" smtClean="0"/>
              <a:t>You probably won’t be able to do much of this work from here, but you should at least be able to make a list for yourself of what you’ll need to accomplish.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05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Write a News Story, Journalists…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000" dirty="0"/>
              <a:t>Find drama– the extraordinary, the community event, the hidden story in a story.</a:t>
            </a:r>
          </a:p>
          <a:p>
            <a:r>
              <a:rPr lang="en-US" sz="1000" dirty="0"/>
              <a:t>Observe– not just the event but the context, including listening for quotes.</a:t>
            </a:r>
          </a:p>
          <a:p>
            <a:r>
              <a:rPr lang="en-US" sz="1000" dirty="0"/>
              <a:t>Capture the 5Ws– who, what, when, where, why, (and how)</a:t>
            </a:r>
          </a:p>
          <a:p>
            <a:r>
              <a:rPr lang="en-US" sz="1000" dirty="0"/>
              <a:t>Use a journalistic tone– concise, 3</a:t>
            </a:r>
            <a:r>
              <a:rPr lang="en-US" sz="1000" baseline="30000" dirty="0"/>
              <a:t>rd</a:t>
            </a:r>
            <a:r>
              <a:rPr lang="en-US" sz="1000" dirty="0"/>
              <a:t> person, dramatic but truthful</a:t>
            </a:r>
          </a:p>
          <a:p>
            <a:r>
              <a:rPr lang="en-US" sz="1000" dirty="0"/>
              <a:t>Angle the story for social significance– make it matter to the community.</a:t>
            </a:r>
          </a:p>
          <a:p>
            <a:r>
              <a:rPr lang="en-US" sz="1000" dirty="0"/>
              <a:t>Raise the level with suggestive details, grace notes, delightful jolts, and a unified focus.</a:t>
            </a:r>
          </a:p>
          <a:p>
            <a:r>
              <a:rPr lang="en-US" sz="1000" dirty="0"/>
              <a:t>Seek related stories that illuminate issues that matter to the writer and to the community.</a:t>
            </a:r>
          </a:p>
          <a:p>
            <a:r>
              <a:rPr lang="en-US" sz="1000" dirty="0"/>
              <a:t>Use narrative craft such as action, dialogue, and setting to reveal central ideas and evoke compassion.</a:t>
            </a:r>
          </a:p>
          <a:p>
            <a:r>
              <a:rPr lang="en-US" sz="1000" dirty="0"/>
              <a:t>Engage readers’ interest and move them toward a bigger truth, with narrative and information techniques.</a:t>
            </a:r>
          </a:p>
          <a:p>
            <a:r>
              <a:rPr lang="en-US" sz="1000" dirty="0"/>
              <a:t>Apprentice to masterful writers by reading their work closely and mimicking their craft and structure</a:t>
            </a:r>
            <a:r>
              <a:rPr lang="en-US" sz="1000" dirty="0" smtClean="0"/>
              <a:t>.</a:t>
            </a:r>
          </a:p>
          <a:p>
            <a:r>
              <a:rPr lang="en-US" dirty="0" smtClean="0"/>
              <a:t>Deepen readers’ associations and connections with analogies and allusions.</a:t>
            </a:r>
          </a:p>
          <a:p>
            <a:r>
              <a:rPr lang="en-US" dirty="0" smtClean="0"/>
              <a:t>Investigate the bigger story by researching sources and conducting research.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32478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173</TotalTime>
  <Words>776</Words>
  <Application>Microsoft Macintosh PowerPoint</Application>
  <PresentationFormat>On-screen Show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Pushpin</vt:lpstr>
      <vt:lpstr>Investigative Journalism</vt:lpstr>
      <vt:lpstr>Your Next Move as a Journalist</vt:lpstr>
      <vt:lpstr>Mentor Text</vt:lpstr>
      <vt:lpstr>Investigative Journalists Explore the Bigger Story by…</vt:lpstr>
      <vt:lpstr>Using Statistics to Add Authority</vt:lpstr>
      <vt:lpstr>Sample Survey</vt:lpstr>
      <vt:lpstr>Using Your Survey</vt:lpstr>
      <vt:lpstr>Your Turn</vt:lpstr>
      <vt:lpstr>To Write a News Story, Journalists…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Investigative Journalism</dc:title>
  <dc:creator>Michael Carson</dc:creator>
  <cp:lastModifiedBy>Michael Carson</cp:lastModifiedBy>
  <cp:revision>9</cp:revision>
  <dcterms:created xsi:type="dcterms:W3CDTF">2016-10-24T15:39:13Z</dcterms:created>
  <dcterms:modified xsi:type="dcterms:W3CDTF">2016-10-24T18:32:50Z</dcterms:modified>
</cp:coreProperties>
</file>